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8" r:id="rId3"/>
    <p:sldId id="310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place des nombres sur la bande numérique.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11737" y="1000170"/>
            <a:ext cx="543889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soixante-treize</a:t>
            </a:r>
            <a:endParaRPr lang="fr-FR" sz="54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70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789623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1031543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3709591" y="293655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3951511" y="3429000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6626445" y="293655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6868365" y="3429000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008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11737" y="1000170"/>
            <a:ext cx="543889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soixante-treize</a:t>
            </a:r>
            <a:endParaRPr lang="fr-FR" sz="54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70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789623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1031543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3709591" y="293655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3951511" y="3429000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6626445" y="293655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6868365" y="3429000"/>
            <a:ext cx="0" cy="7200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67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nombres manquants.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…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5806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30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31133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19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40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2537957" y="2919925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2779877" y="3412368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5460219" y="2916010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5702139" y="3408453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8376493" y="2949125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8618413" y="3441568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371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19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10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40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2537957" y="2919925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2779877" y="3412368"/>
            <a:ext cx="0" cy="7200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5460219" y="2916010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5702139" y="3408453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8376493" y="2949125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8618413" y="3441568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800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42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40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1077782" y="293655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1319702" y="3429000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6333784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6575704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8080793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8322713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89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52015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42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40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1077782" y="293655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1319702" y="3429000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6333784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6575704" y="3443796"/>
            <a:ext cx="0" cy="7200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8080793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8322713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696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34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1075834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1317754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3990438" y="2943955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4232358" y="3436398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5166271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5408191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69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34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C5ED7E4-1F84-9657-DE9F-A5C77DE9C393}"/>
              </a:ext>
            </a:extLst>
          </p:cNvPr>
          <p:cNvGrpSpPr/>
          <p:nvPr/>
        </p:nvGrpSpPr>
        <p:grpSpPr>
          <a:xfrm>
            <a:off x="151563" y="3688398"/>
            <a:ext cx="8761046" cy="473197"/>
            <a:chOff x="349857" y="2732400"/>
            <a:chExt cx="10800000" cy="473197"/>
          </a:xfrm>
        </p:grpSpPr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ADEFB92D-26A1-A59F-9BDE-035698D5D2F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E8A429F6-05C4-85DB-C97C-F24C11B02A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0E92092-AAFB-2694-BC41-9C12961A98C6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9C03740A-4499-F3D8-704A-3FD6532B1662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B2C54731-B8E1-6792-12D4-C69E4E3A4D3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E3777E37-FDE6-1C74-7433-FC007AFC834E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EAB1FA08-111E-79F6-D660-B178A3F9428E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A15D5A9B-74B6-2266-5636-AFB32ABA81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2BA32C84-DF46-86E4-34D4-CAAC84D201F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C78702-B0C7-E9CE-BC1A-CEAF3F10380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BCF084F-92AC-3B64-45CE-6D40B1807F1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38AC6BEF-525F-581A-70A8-1C16CEAA9CC0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0FDE92ED-4635-08FB-D895-8B5FEB24FF06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A734620D-5B3F-87E5-C3BD-6A3686F2340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E22930A-D0E3-75E8-52BA-4A4764B47B2B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5E084BFE-869C-6A78-7D4C-7B6592518703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925B3054-7A09-2510-A66F-0210C786FBA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441F5EA6-146B-F5B3-E794-3B27F2C7659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5E4F71CC-9579-C242-4D77-F3DCBB69C72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3316C5C2-781D-7491-A289-943655A857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6032B73-6602-F9A8-10B5-6055161B954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62D58DA-3877-8905-345E-CB5776D2912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D8FC7191-4F02-21A1-5B60-A13CB105ADE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1DC435D-4D97-2A86-5363-A52ADA56D1C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D7A4A7B5-4CEA-DED6-EAC9-965C8BABC8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32A4DF5-E6ED-5673-76FB-4ED1DD55E77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BE630E3C-C55F-BBE3-84EB-18C3DC669FC1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C51F3B-AA44-135B-E62A-0BF8999B6A5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4D6788A7-98A9-25E9-EE37-67E52CD28B0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8DCE6FB-1673-D50A-950C-EB13A9F80DB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E814F995-D789-D028-28CF-FA281A709AF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8BF276B6-1C64-7732-B41D-D3F9F096D65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0" y="326491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2867208" y="3260194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5743890" y="323697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8670689" y="3209319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5351C1-74EC-A436-DCD3-B39B8EEC103A}"/>
              </a:ext>
            </a:extLst>
          </p:cNvPr>
          <p:cNvSpPr txBox="1"/>
          <p:nvPr/>
        </p:nvSpPr>
        <p:spPr>
          <a:xfrm>
            <a:off x="1075834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</a:rPr>
              <a:t>A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7B03B67-D932-5099-EE78-7FC3EAF20ABF}"/>
              </a:ext>
            </a:extLst>
          </p:cNvPr>
          <p:cNvCxnSpPr>
            <a:stCxn id="4" idx="2"/>
          </p:cNvCxnSpPr>
          <p:nvPr/>
        </p:nvCxnSpPr>
        <p:spPr>
          <a:xfrm>
            <a:off x="1317754" y="3443796"/>
            <a:ext cx="0" cy="7200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40FCF1EB-0FB7-954D-7C8B-07CED8BDE419}"/>
              </a:ext>
            </a:extLst>
          </p:cNvPr>
          <p:cNvSpPr txBox="1"/>
          <p:nvPr/>
        </p:nvSpPr>
        <p:spPr>
          <a:xfrm>
            <a:off x="3990438" y="2943955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B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A37F478-1B9B-7467-756E-532A6C3D773F}"/>
              </a:ext>
            </a:extLst>
          </p:cNvPr>
          <p:cNvCxnSpPr>
            <a:stCxn id="7" idx="2"/>
          </p:cNvCxnSpPr>
          <p:nvPr/>
        </p:nvCxnSpPr>
        <p:spPr>
          <a:xfrm>
            <a:off x="4232358" y="3436398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C2F3C71-48B9-83B6-E775-790E903FF799}"/>
              </a:ext>
            </a:extLst>
          </p:cNvPr>
          <p:cNvSpPr txBox="1"/>
          <p:nvPr/>
        </p:nvSpPr>
        <p:spPr>
          <a:xfrm>
            <a:off x="5166271" y="295135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C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B5D700-147D-4DE4-6A7C-B1563C85A4E6}"/>
              </a:ext>
            </a:extLst>
          </p:cNvPr>
          <p:cNvCxnSpPr>
            <a:stCxn id="9" idx="2"/>
          </p:cNvCxnSpPr>
          <p:nvPr/>
        </p:nvCxnSpPr>
        <p:spPr>
          <a:xfrm>
            <a:off x="5408191" y="3443796"/>
            <a:ext cx="0" cy="720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2443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563</TotalTime>
  <Words>126</Words>
  <Application>Microsoft Office PowerPoint</Application>
  <PresentationFormat>Affichage à l'écran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deux nombres manquants.</vt:lpstr>
      <vt:lpstr>Correction</vt:lpstr>
      <vt:lpstr>Trouve la place du nombre.</vt:lpstr>
      <vt:lpstr>Correction</vt:lpstr>
      <vt:lpstr>Trouve la place du nombre.</vt:lpstr>
      <vt:lpstr>Correction</vt:lpstr>
      <vt:lpstr>Trouve la place du nombre.</vt:lpstr>
      <vt:lpstr>Correction</vt:lpstr>
      <vt:lpstr>Trouve la place du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50</cp:revision>
  <dcterms:created xsi:type="dcterms:W3CDTF">2023-02-07T14:55:57Z</dcterms:created>
  <dcterms:modified xsi:type="dcterms:W3CDTF">2025-09-03T09:44:07Z</dcterms:modified>
</cp:coreProperties>
</file>